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oogle Sans Medium" panose="020B060402020202020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SemiBold" panose="020B07060308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  <a:defRPr lang="es-ES"/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203" autoAdjust="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2:16:00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rtl="0"/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ed80ebc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ed80ebc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ed80ebc1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ed80ebc1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d03e5b75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d03e5b75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ed80ebc1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ed80ebc1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d80ebc1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ed80ebc1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d03e5b75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d03e5b75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800de29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800de29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12f718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12f718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d03e5b75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d03e5b75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d03e5b75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d03e5b75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d03e5b7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d03e5b7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d03e5b7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d03e5b7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d03e5b75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d03e5b75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d03e5b75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d03e5b75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01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rtlCol="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rtl="0"/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rtl="0"/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rtlCol="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 rtl="0"/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rtlCol="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rtl="0"/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rtl="0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rtl="0"/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rtl="0"/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rtl="0"/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rtl="0"/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rtlCol="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rtl="0"/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rtl="0"/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 rtl="0"/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rtlCol="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 rtl="0"/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rtl="0"/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rtl="0"/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rtlCol="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 rtl="0"/>
            <a:r>
              <a:t>xx%</a:t>
            </a:r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rtl="0"/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rtl="0"/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rtl="0"/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rtlCol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rtl="0"/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rtl="0"/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 rtl="0"/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rtlCol="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 rtl="0"/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rtl="0"/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rtl="0"/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rtl="0"/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rtl="0"/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 rtl="0"/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rtl="0"/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 rtl="0"/>
            <a:endParaRPr/>
          </a:p>
        </p:txBody>
      </p:sp>
      <p:pic>
        <p:nvPicPr>
          <p:cNvPr id="75" name="Google Shape;75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pringlesparami@gmail.com?subject=Proyecto%20Colnod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/>
          <p:nvPr/>
        </p:nvSpPr>
        <p:spPr>
          <a:xfrm>
            <a:off x="517674" y="1819738"/>
            <a:ext cx="761032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Pagina para aprender codigo</a:t>
            </a:r>
            <a:endParaRPr sz="36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5" name="Google Shape;145;p40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Nicolas Ardila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6" name="Google Shape;146;p40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45;p40">
            <a:extLst>
              <a:ext uri="{FF2B5EF4-FFF2-40B4-BE49-F238E27FC236}">
                <a16:creationId xmlns:a16="http://schemas.microsoft.com/office/drawing/2014/main" id="{84E76187-4427-D0C5-B25A-6A680FCFE0EB}"/>
              </a:ext>
            </a:extLst>
          </p:cNvPr>
          <p:cNvSpPr txBox="1"/>
          <p:nvPr/>
        </p:nvSpPr>
        <p:spPr>
          <a:xfrm>
            <a:off x="7178825" y="4433363"/>
            <a:ext cx="1717525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lang="es-E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-08-2023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/>
          <p:nvPr/>
        </p:nvSpPr>
        <p:spPr>
          <a:xfrm>
            <a:off x="517675" y="524350"/>
            <a:ext cx="6108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Mapa de recorrido </a:t>
            </a:r>
            <a:b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del usuario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48"/>
          <p:cNvSpPr/>
          <p:nvPr/>
        </p:nvSpPr>
        <p:spPr>
          <a:xfrm>
            <a:off x="4212000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8"/>
          <p:cNvSpPr txBox="1"/>
          <p:nvPr/>
        </p:nvSpPr>
        <p:spPr>
          <a:xfrm>
            <a:off x="517675" y="1522550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[Ideal mente quiero que el mapa este de este modo pero se sabe que siempre hay oporunidades de mejorar]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CD335-B9D5-4A88-AEFB-71A6B456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98" y="152399"/>
            <a:ext cx="4932001" cy="32592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52DA8AA-88CB-4335-A910-7B8849A70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98" y="3411681"/>
            <a:ext cx="4932002" cy="15091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Esquemas de página en papel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Esquemas de página digitales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Prototipo de baja fidelidad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Estudios de usabilidad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-468875" y="2082300"/>
            <a:ext cx="3704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Comenzar el diseño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6" name="Google Shape;236;p4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</p:txBody>
      </p:sp>
      <p:sp>
        <p:nvSpPr>
          <p:cNvPr id="242" name="Google Shape;242;p50"/>
          <p:cNvSpPr txBox="1"/>
          <p:nvPr/>
        </p:nvSpPr>
        <p:spPr>
          <a:xfrm>
            <a:off x="517675" y="524350"/>
            <a:ext cx="70008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Esquemas de página </a:t>
            </a:r>
            <a:b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en papel 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50"/>
          <p:cNvSpPr txBox="1"/>
          <p:nvPr/>
        </p:nvSpPr>
        <p:spPr>
          <a:xfrm>
            <a:off x="517675" y="1522550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Poder</a:t>
            </a:r>
            <a:r>
              <a:rPr lang="e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crear un flujo natural posible</a:t>
            </a:r>
            <a:endParaRPr dirty="0"/>
          </a:p>
        </p:txBody>
      </p:sp>
      <p:sp>
        <p:nvSpPr>
          <p:cNvPr id="244" name="Google Shape;244;p50"/>
          <p:cNvSpPr txBox="1"/>
          <p:nvPr/>
        </p:nvSpPr>
        <p:spPr>
          <a:xfrm>
            <a:off x="5830075" y="1833000"/>
            <a:ext cx="1695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Imagen de esquemas de página en papel que incluyen cinco versiones diferentes de la misma pantalla y una imagen de la nueva versión refinada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68FB7D-B0E4-4F9F-BBC3-76F992A79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20" y="133695"/>
            <a:ext cx="2608279" cy="46391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D9C62-2C31-45E4-BFD5-941864BF8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999" y="134905"/>
            <a:ext cx="1946765" cy="46379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1"/>
          <p:cNvSpPr/>
          <p:nvPr/>
        </p:nvSpPr>
        <p:spPr>
          <a:xfrm>
            <a:off x="5092825" y="984600"/>
            <a:ext cx="2421300" cy="395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1"/>
          <p:cNvSpPr txBox="1"/>
          <p:nvPr/>
        </p:nvSpPr>
        <p:spPr>
          <a:xfrm>
            <a:off x="517675" y="608284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Esquemas de página digitales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51"/>
          <p:cNvSpPr txBox="1"/>
          <p:nvPr/>
        </p:nvSpPr>
        <p:spPr>
          <a:xfrm>
            <a:off x="517675" y="1522550"/>
            <a:ext cx="2421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[Tus notas sobre los objetivos y procesos de pensamiento]</a:t>
            </a:r>
            <a:endParaRPr dirty="0"/>
          </a:p>
        </p:txBody>
      </p:sp>
      <p:sp>
        <p:nvSpPr>
          <p:cNvPr id="253" name="Google Shape;253;p51"/>
          <p:cNvSpPr txBox="1"/>
          <p:nvPr/>
        </p:nvSpPr>
        <p:spPr>
          <a:xfrm>
            <a:off x="3577600" y="1362719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s-CO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rsos disponibles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51"/>
          <p:cNvSpPr txBox="1"/>
          <p:nvPr/>
        </p:nvSpPr>
        <p:spPr>
          <a:xfrm>
            <a:off x="2577954" y="2799247"/>
            <a:ext cx="18924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Pantalla principal en la cual se podrán detallar las películas disponibles y sus otras funcionalidades</a:t>
            </a:r>
          </a:p>
        </p:txBody>
      </p:sp>
      <p:sp>
        <p:nvSpPr>
          <p:cNvPr id="256" name="Google Shape;256;p51"/>
          <p:cNvSpPr txBox="1"/>
          <p:nvPr/>
        </p:nvSpPr>
        <p:spPr>
          <a:xfrm>
            <a:off x="8043600" y="2534037"/>
            <a:ext cx="1100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enu para inciar sesion o registrarse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847676D-5AC8-685F-C8B6-F5BF7058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84" y="1084011"/>
            <a:ext cx="2028893" cy="3608676"/>
          </a:xfrm>
          <a:prstGeom prst="rect">
            <a:avLst/>
          </a:prstGeom>
        </p:spPr>
      </p:pic>
      <p:sp>
        <p:nvSpPr>
          <p:cNvPr id="5" name="Google Shape;256;p51">
            <a:extLst>
              <a:ext uri="{FF2B5EF4-FFF2-40B4-BE49-F238E27FC236}">
                <a16:creationId xmlns:a16="http://schemas.microsoft.com/office/drawing/2014/main" id="{8869DF5B-D48B-F658-ECB6-6846F0833CBC}"/>
              </a:ext>
            </a:extLst>
          </p:cNvPr>
          <p:cNvSpPr txBox="1"/>
          <p:nvPr/>
        </p:nvSpPr>
        <p:spPr>
          <a:xfrm>
            <a:off x="7784875" y="1084011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Beneficios de la pagina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B714284-0FCB-341C-B445-CDC71F07CD2B}"/>
                  </a:ext>
                </a:extLst>
              </p14:cNvPr>
              <p14:cNvContentPartPr/>
              <p14:nvPr/>
            </p14:nvContentPartPr>
            <p14:xfrm>
              <a:off x="7451573" y="1333585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B714284-0FCB-341C-B445-CDC71F07CD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5453" y="1327465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Google Shape;254;p51">
            <a:extLst>
              <a:ext uri="{FF2B5EF4-FFF2-40B4-BE49-F238E27FC236}">
                <a16:creationId xmlns:a16="http://schemas.microsoft.com/office/drawing/2014/main" id="{395A904F-387C-8B26-AA11-4344AD449C3E}"/>
              </a:ext>
            </a:extLst>
          </p:cNvPr>
          <p:cNvCxnSpPr>
            <a:cxnSpLocks/>
          </p:cNvCxnSpPr>
          <p:nvPr/>
        </p:nvCxnSpPr>
        <p:spPr>
          <a:xfrm flipH="1">
            <a:off x="6357938" y="1433704"/>
            <a:ext cx="1473810" cy="876599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51"/>
          <p:cNvCxnSpPr>
            <a:cxnSpLocks/>
          </p:cNvCxnSpPr>
          <p:nvPr/>
        </p:nvCxnSpPr>
        <p:spPr>
          <a:xfrm>
            <a:off x="4446244" y="1762125"/>
            <a:ext cx="1273519" cy="681734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51"/>
          <p:cNvCxnSpPr>
            <a:cxnSpLocks/>
            <a:stCxn id="256" idx="1"/>
          </p:cNvCxnSpPr>
          <p:nvPr/>
        </p:nvCxnSpPr>
        <p:spPr>
          <a:xfrm flipH="1" flipV="1">
            <a:off x="6754850" y="2633453"/>
            <a:ext cx="1288750" cy="223734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/>
          <p:nvPr/>
        </p:nvSpPr>
        <p:spPr>
          <a:xfrm>
            <a:off x="5092825" y="984600"/>
            <a:ext cx="2421300" cy="395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Esquemas de página digitales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52"/>
          <p:cNvSpPr txBox="1"/>
          <p:nvPr/>
        </p:nvSpPr>
        <p:spPr>
          <a:xfrm>
            <a:off x="517675" y="1522550"/>
            <a:ext cx="24213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Poder planear el plan con toda la anticiapcion del mundo.</a:t>
            </a:r>
            <a:endParaRPr dirty="0"/>
          </a:p>
        </p:txBody>
      </p:sp>
      <p:sp>
        <p:nvSpPr>
          <p:cNvPr id="265" name="Google Shape;265;p52"/>
          <p:cNvSpPr txBox="1"/>
          <p:nvPr/>
        </p:nvSpPr>
        <p:spPr>
          <a:xfrm>
            <a:off x="3506850" y="1208725"/>
            <a:ext cx="1100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Reseñas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52"/>
          <p:cNvSpPr txBox="1"/>
          <p:nvPr/>
        </p:nvSpPr>
        <p:spPr>
          <a:xfrm>
            <a:off x="5259880" y="2836549"/>
            <a:ext cx="18924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Pantalla que permite elegir el cine y el horarrio, asi mismo poder visualizar los detalles de la pelicula.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52"/>
          <p:cNvSpPr txBox="1"/>
          <p:nvPr/>
        </p:nvSpPr>
        <p:spPr>
          <a:xfrm>
            <a:off x="8030375" y="2520000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Tipos de ofertas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7719E3A-A8ED-8AC2-2520-F8C3C268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13" y="1178164"/>
            <a:ext cx="1946765" cy="3462600"/>
          </a:xfrm>
          <a:prstGeom prst="rect">
            <a:avLst/>
          </a:prstGeom>
        </p:spPr>
      </p:pic>
      <p:cxnSp>
        <p:nvCxnSpPr>
          <p:cNvPr id="266" name="Google Shape;266;p52"/>
          <p:cNvCxnSpPr>
            <a:cxnSpLocks/>
          </p:cNvCxnSpPr>
          <p:nvPr/>
        </p:nvCxnSpPr>
        <p:spPr>
          <a:xfrm flipH="1" flipV="1">
            <a:off x="6599158" y="2534213"/>
            <a:ext cx="1414842" cy="385987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52"/>
          <p:cNvCxnSpPr>
            <a:cxnSpLocks/>
          </p:cNvCxnSpPr>
          <p:nvPr/>
        </p:nvCxnSpPr>
        <p:spPr>
          <a:xfrm>
            <a:off x="4565525" y="1652895"/>
            <a:ext cx="2214604" cy="1890405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/>
          <p:nvPr/>
        </p:nvSpPr>
        <p:spPr>
          <a:xfrm>
            <a:off x="4193226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</p:txBody>
      </p:sp>
      <p:sp>
        <p:nvSpPr>
          <p:cNvPr id="274" name="Google Shape;274;p53"/>
          <p:cNvSpPr txBox="1"/>
          <p:nvPr/>
        </p:nvSpPr>
        <p:spPr>
          <a:xfrm>
            <a:off x="517675" y="524350"/>
            <a:ext cx="70008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Prototipo de </a:t>
            </a:r>
            <a:b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baja fidelidad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53"/>
          <p:cNvSpPr txBox="1"/>
          <p:nvPr/>
        </p:nvSpPr>
        <p:spPr>
          <a:xfrm>
            <a:off x="518461" y="1587933"/>
            <a:ext cx="29154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 ser un proyecto de adobe no me permite cargar un link separado para el prototipo de baja y de alta calidad, solo me permite un link y se usara para el prototipo de alta fidelidad</a:t>
            </a:r>
            <a:br>
              <a:rPr lang="e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El flujo esta de izquierda a derecha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290749-E145-420A-9EFA-A67CD48B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13542" y="257712"/>
            <a:ext cx="1048620" cy="1830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8605CB-5E50-4CE4-A0A5-CEA7F18E2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326866" y="257712"/>
            <a:ext cx="1033991" cy="18426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B237DE-D28B-4AD7-A05E-B2CE37075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134637" y="257712"/>
            <a:ext cx="1063248" cy="18426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E7D8E82-6CEA-4103-899D-1BADE3504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122766" y="2358032"/>
            <a:ext cx="1048620" cy="18426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FEE0DFC-DBFF-42FF-AB90-044396841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5692" y="2381065"/>
            <a:ext cx="1028829" cy="183002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1C670D6-DCF7-40DF-A70D-6587D2AF4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1755" y="2419057"/>
            <a:ext cx="1025692" cy="18300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Estudio de usabilidad: hallazgos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54"/>
          <p:cNvSpPr txBox="1"/>
          <p:nvPr/>
        </p:nvSpPr>
        <p:spPr>
          <a:xfrm>
            <a:off x="532875" y="1050575"/>
            <a:ext cx="7513845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Escribe una breve introducción sobre los estudios de usabilidad que has llevado a cabo y tus hallazgos.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54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Hallazgos de la Ronda 1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84" name="Google Shape;284;p54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54"/>
          <p:cNvSpPr txBox="1"/>
          <p:nvPr/>
        </p:nvSpPr>
        <p:spPr>
          <a:xfrm>
            <a:off x="4984525" y="256850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Los usuarios quieren poder guardar el historial de cursos.</a:t>
            </a:r>
            <a:endParaRPr dirty="0"/>
          </a:p>
        </p:txBody>
      </p:sp>
      <p:sp>
        <p:nvSpPr>
          <p:cNvPr id="286" name="Google Shape;286;p54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7" name="Google Shape;287;p54"/>
          <p:cNvSpPr txBox="1"/>
          <p:nvPr/>
        </p:nvSpPr>
        <p:spPr>
          <a:xfrm>
            <a:off x="4984525" y="3198325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 creación de los usuarios.</a:t>
            </a:r>
            <a:endParaRPr lang="es-MX" dirty="0"/>
          </a:p>
        </p:txBody>
      </p:sp>
      <p:sp>
        <p:nvSpPr>
          <p:cNvPr id="288" name="Google Shape;288;p54"/>
          <p:cNvSpPr/>
          <p:nvPr/>
        </p:nvSpPr>
        <p:spPr>
          <a:xfrm>
            <a:off x="4671550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9" name="Google Shape;289;p54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Hallazgos de la Ronda 2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90" name="Google Shape;290;p54"/>
          <p:cNvSpPr txBox="1"/>
          <p:nvPr/>
        </p:nvSpPr>
        <p:spPr>
          <a:xfrm>
            <a:off x="4937363" y="382815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Flujo del usuario se sienta lo más natural.</a:t>
            </a:r>
            <a:endParaRPr lang="es-MX" dirty="0"/>
          </a:p>
        </p:txBody>
      </p:sp>
      <p:sp>
        <p:nvSpPr>
          <p:cNvPr id="291" name="Google Shape;291;p54"/>
          <p:cNvSpPr/>
          <p:nvPr/>
        </p:nvSpPr>
        <p:spPr>
          <a:xfrm>
            <a:off x="4671538" y="38908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2" name="Google Shape;292;p54"/>
          <p:cNvSpPr/>
          <p:nvPr/>
        </p:nvSpPr>
        <p:spPr>
          <a:xfrm>
            <a:off x="456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4"/>
          <p:cNvSpPr txBox="1"/>
          <p:nvPr/>
        </p:nvSpPr>
        <p:spPr>
          <a:xfrm>
            <a:off x="925113" y="2568500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El diseño no es muy intuitivo.</a:t>
            </a:r>
            <a:endParaRPr dirty="0"/>
          </a:p>
        </p:txBody>
      </p:sp>
      <p:sp>
        <p:nvSpPr>
          <p:cNvPr id="294" name="Google Shape;294;p54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963300" y="3198325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Hacía faltan varias pantallas. </a:t>
            </a:r>
            <a:endParaRPr lang="es-MX" dirty="0"/>
          </a:p>
        </p:txBody>
      </p:sp>
      <p:sp>
        <p:nvSpPr>
          <p:cNvPr id="296" name="Google Shape;296;p54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7" name="Google Shape;297;p54"/>
          <p:cNvSpPr txBox="1"/>
          <p:nvPr/>
        </p:nvSpPr>
        <p:spPr>
          <a:xfrm>
            <a:off x="916138" y="3828150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 organización de los cursos.</a:t>
            </a:r>
            <a:endParaRPr dirty="0"/>
          </a:p>
        </p:txBody>
      </p:sp>
      <p:sp>
        <p:nvSpPr>
          <p:cNvPr id="298" name="Google Shape;298;p54"/>
          <p:cNvSpPr/>
          <p:nvPr/>
        </p:nvSpPr>
        <p:spPr>
          <a:xfrm>
            <a:off x="650313" y="38908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Maquetas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Prototipo de alta fidelidad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Accesibilidad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55"/>
          <p:cNvSpPr txBox="1"/>
          <p:nvPr/>
        </p:nvSpPr>
        <p:spPr>
          <a:xfrm>
            <a:off x="-468875" y="2082300"/>
            <a:ext cx="37044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Perfeccionamiento </a:t>
            </a:r>
            <a:br>
              <a:rPr lang="e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 diseño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5" name="Google Shape;305;p5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Maquetas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56"/>
          <p:cNvSpPr txBox="1"/>
          <p:nvPr/>
        </p:nvSpPr>
        <p:spPr>
          <a:xfrm>
            <a:off x="517675" y="1522550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[Se agrego nuevas formas de pago asi como el poder acceder a las tarjetas guardas que se tienen.]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p56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6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5" name="Google Shape;315;p56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56"/>
          <p:cNvSpPr txBox="1"/>
          <p:nvPr/>
        </p:nvSpPr>
        <p:spPr>
          <a:xfrm>
            <a:off x="3300523" y="853300"/>
            <a:ext cx="2655004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Antes del estudio de usabilidad</a:t>
            </a:r>
            <a:endParaRPr sz="1200" dirty="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67D2"/>
              </a:solidFill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6317051" y="853300"/>
            <a:ext cx="2733098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Después del estudio de usabilidad</a:t>
            </a:r>
            <a:endParaRPr sz="1200" dirty="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67D2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1EAE2B1-28EC-4331-BAB4-1671A347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18562" y="1224342"/>
            <a:ext cx="1818900" cy="31743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5846371-5738-4D79-B17E-0A729222C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138" y="1268299"/>
            <a:ext cx="1818900" cy="31742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Maquetas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57"/>
          <p:cNvSpPr txBox="1"/>
          <p:nvPr/>
        </p:nvSpPr>
        <p:spPr>
          <a:xfrm>
            <a:off x="517675" y="1522550"/>
            <a:ext cx="24213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[Es mas comod para el usuario tener una opcion que se despliega a tener que estar bajando y bajando consecutivamente.]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57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7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p57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57"/>
          <p:cNvSpPr txBox="1"/>
          <p:nvPr/>
        </p:nvSpPr>
        <p:spPr>
          <a:xfrm>
            <a:off x="3244864" y="853300"/>
            <a:ext cx="2766322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Antes del estudio de usabilidad</a:t>
            </a:r>
            <a:endParaRPr sz="1200" dirty="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67D2"/>
              </a:solidFill>
            </a:endParaRPr>
          </a:p>
        </p:txBody>
      </p:sp>
      <p:sp>
        <p:nvSpPr>
          <p:cNvPr id="329" name="Google Shape;329;p57"/>
          <p:cNvSpPr txBox="1"/>
          <p:nvPr/>
        </p:nvSpPr>
        <p:spPr>
          <a:xfrm>
            <a:off x="6317051" y="853300"/>
            <a:ext cx="2733098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Después del estudio de usabilidad</a:t>
            </a:r>
            <a:endParaRPr sz="1200" dirty="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67D2"/>
              </a:solidFill>
            </a:endParaRPr>
          </a:p>
        </p:txBody>
      </p:sp>
      <p:sp>
        <p:nvSpPr>
          <p:cNvPr id="331" name="Google Shape;331;p57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Imagen de la pantalla seleccionada después del estudio de usabilidad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8FC34F-8B4B-386A-8249-87A3AB25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927" y="1250000"/>
            <a:ext cx="1835536" cy="31742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349FDC5-A228-74CB-3AAA-0AF5CC47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138" y="1268300"/>
            <a:ext cx="1818900" cy="31742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/>
          <p:nvPr/>
        </p:nvSpPr>
        <p:spPr>
          <a:xfrm>
            <a:off x="5517175" y="638725"/>
            <a:ext cx="3380400" cy="41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1"/>
          <p:cNvSpPr txBox="1"/>
          <p:nvPr/>
        </p:nvSpPr>
        <p:spPr>
          <a:xfrm>
            <a:off x="1231075" y="1604200"/>
            <a:ext cx="40860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El producto: 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El segundo proyecto que elegi como una forma de reto fue un sitio web para comprar cursos de programaci</a:t>
            </a:r>
            <a:r>
              <a:rPr lang="es-CO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ón</a:t>
            </a: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Resumen del proyecto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41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1"/>
          <p:cNvSpPr txBox="1"/>
          <p:nvPr/>
        </p:nvSpPr>
        <p:spPr>
          <a:xfrm>
            <a:off x="1231075" y="317298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Duración del proyecto: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EL tiempo que llevo trabajando con este diseño es de una 4 semanas aproximadamente.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41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/>
          <p:nvPr/>
        </p:nvSpPr>
        <p:spPr>
          <a:xfrm>
            <a:off x="643388" y="32992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1"/>
          <p:cNvSpPr/>
          <p:nvPr/>
        </p:nvSpPr>
        <p:spPr>
          <a:xfrm>
            <a:off x="610514" y="17522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6301825" y="2412325"/>
            <a:ext cx="181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Previsualización de los diseños perfeccionados seleccionados.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40300E-08F8-4AA5-A9B0-C16C5A1C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75" y="638725"/>
            <a:ext cx="3446100" cy="4101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Maquetas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58"/>
          <p:cNvSpPr/>
          <p:nvPr/>
        </p:nvSpPr>
        <p:spPr>
          <a:xfrm>
            <a:off x="531000" y="139185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8"/>
          <p:cNvSpPr/>
          <p:nvPr/>
        </p:nvSpPr>
        <p:spPr>
          <a:xfrm>
            <a:off x="2601788" y="1413675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8"/>
          <p:cNvSpPr/>
          <p:nvPr/>
        </p:nvSpPr>
        <p:spPr>
          <a:xfrm>
            <a:off x="4697950" y="144785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8"/>
          <p:cNvSpPr/>
          <p:nvPr/>
        </p:nvSpPr>
        <p:spPr>
          <a:xfrm>
            <a:off x="6794100" y="144785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A1C990-BCF0-4D15-8834-56168149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788" y="1413676"/>
            <a:ext cx="1818900" cy="31743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D600515-1E25-419B-85DE-BD01F7922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00" y="1391850"/>
            <a:ext cx="1793526" cy="31961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78D0A9F-76DE-4B02-AF19-10D5D74B8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576" y="1447849"/>
            <a:ext cx="1844274" cy="31961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E96CCEA-8595-45FF-8DEB-A2F109C72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100" y="1447847"/>
            <a:ext cx="1818900" cy="31961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9"/>
          <p:cNvSpPr txBox="1"/>
          <p:nvPr/>
        </p:nvSpPr>
        <p:spPr>
          <a:xfrm>
            <a:off x="462017" y="524350"/>
            <a:ext cx="70008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Prototipo de alta fidelidad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59"/>
          <p:cNvSpPr txBox="1"/>
          <p:nvPr/>
        </p:nvSpPr>
        <p:spPr>
          <a:xfrm>
            <a:off x="477217" y="1793800"/>
            <a:ext cx="22242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https://xd.adobe.com/view/86139807-5ef2-4cf6-bcb3-21fd1fa7e9d3-d340/?fullscreen&amp;hints=off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08AD79-B603-555D-B6FD-7AD7DC5C4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75" y="1133717"/>
            <a:ext cx="4922308" cy="294234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Consideraciones de accesibilidad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60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0"/>
          <p:cNvSpPr txBox="1"/>
          <p:nvPr/>
        </p:nvSpPr>
        <p:spPr>
          <a:xfrm>
            <a:off x="711325" y="1917800"/>
            <a:ext cx="2049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Capacidad de elegir entre idiomas. </a:t>
            </a:r>
            <a:endParaRPr sz="1200" dirty="0"/>
          </a:p>
        </p:txBody>
      </p:sp>
      <p:sp>
        <p:nvSpPr>
          <p:cNvPr id="360" name="Google Shape;360;p60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60"/>
          <p:cNvSpPr txBox="1"/>
          <p:nvPr/>
        </p:nvSpPr>
        <p:spPr>
          <a:xfrm>
            <a:off x="3368925" y="1917800"/>
            <a:ext cx="2049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Iconos mas agradables y con mejor entendiemiento para ayudar en la navegaci</a:t>
            </a:r>
            <a:r>
              <a:rPr lang="es-CO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ón</a:t>
            </a: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/>
          </a:p>
        </p:txBody>
      </p:sp>
      <p:sp>
        <p:nvSpPr>
          <p:cNvPr id="362" name="Google Shape;362;p60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60"/>
          <p:cNvSpPr txBox="1"/>
          <p:nvPr/>
        </p:nvSpPr>
        <p:spPr>
          <a:xfrm>
            <a:off x="6026525" y="1917800"/>
            <a:ext cx="2049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Uso de texto alternativo para personas con problemas de visión.</a:t>
            </a:r>
            <a:endParaRPr sz="1200" dirty="0"/>
          </a:p>
        </p:txBody>
      </p:sp>
      <p:sp>
        <p:nvSpPr>
          <p:cNvPr id="364" name="Google Shape;364;p60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5" name="Google Shape;365;p60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6" name="Google Shape;366;p60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Próximos pasos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61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Futuro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3" name="Google Shape;373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Conclusiones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62"/>
          <p:cNvSpPr txBox="1"/>
          <p:nvPr/>
        </p:nvSpPr>
        <p:spPr>
          <a:xfrm>
            <a:off x="539600" y="2237975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Impacto: 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El dise</a:t>
            </a:r>
            <a:r>
              <a:rPr lang="es-CO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ño</a:t>
            </a:r>
            <a:r>
              <a:rPr lang="es-CO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ha estado bien enfocado, pero las funcionalidades del sitio web han estado faltando en casi todo el proceso haciendo que se sienta </a:t>
            </a:r>
            <a:r>
              <a:rPr lang="es-CO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vacio</a:t>
            </a: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62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62"/>
          <p:cNvSpPr txBox="1"/>
          <p:nvPr/>
        </p:nvSpPr>
        <p:spPr>
          <a:xfrm>
            <a:off x="4495800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Qué aprendí: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Aprendí que no siempre hay que enfocarse en lo visual. </a:t>
            </a:r>
            <a:endParaRPr lang="es-ES"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62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2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384;p62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85" name="Google Shape;385;p62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2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2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2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Próximos pasos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63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3"/>
          <p:cNvSpPr txBox="1"/>
          <p:nvPr/>
        </p:nvSpPr>
        <p:spPr>
          <a:xfrm>
            <a:off x="711325" y="1917800"/>
            <a:ext cx="2049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 dirty="0"/>
              <a:t>Seguir mejorando los diseños e ir actualizándolos con las criticas que reciba.</a:t>
            </a:r>
            <a:endParaRPr sz="1200" dirty="0"/>
          </a:p>
        </p:txBody>
      </p:sp>
      <p:sp>
        <p:nvSpPr>
          <p:cNvPr id="396" name="Google Shape;396;p63"/>
          <p:cNvSpPr/>
          <p:nvPr/>
        </p:nvSpPr>
        <p:spPr>
          <a:xfrm>
            <a:off x="319432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63"/>
          <p:cNvSpPr txBox="1"/>
          <p:nvPr/>
        </p:nvSpPr>
        <p:spPr>
          <a:xfrm>
            <a:off x="3368925" y="1917800"/>
            <a:ext cx="2049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Poder realizar los </a:t>
            </a:r>
            <a:r>
              <a:rPr lang="es-ES" sz="1200" dirty="0" err="1"/>
              <a:t>dise</a:t>
            </a:r>
            <a:r>
              <a:rPr lang="es-CO" sz="1200" dirty="0" err="1"/>
              <a:t>ños</a:t>
            </a:r>
            <a:r>
              <a:rPr lang="es-CO" sz="1200" dirty="0"/>
              <a:t> detal forma que el usuario pueda sentirse satisfecho.</a:t>
            </a:r>
            <a:endParaRPr sz="1200" dirty="0"/>
          </a:p>
        </p:txBody>
      </p:sp>
      <p:sp>
        <p:nvSpPr>
          <p:cNvPr id="398" name="Google Shape;398;p63"/>
          <p:cNvSpPr/>
          <p:nvPr/>
        </p:nvSpPr>
        <p:spPr>
          <a:xfrm>
            <a:off x="585192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63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1" name="Google Shape;401;p63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2" name="Google Shape;402;p63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397;p63">
            <a:extLst>
              <a:ext uri="{FF2B5EF4-FFF2-40B4-BE49-F238E27FC236}">
                <a16:creationId xmlns:a16="http://schemas.microsoft.com/office/drawing/2014/main" id="{9CDFE66C-00B9-146F-FBDF-F0F9C560EB94}"/>
              </a:ext>
            </a:extLst>
          </p:cNvPr>
          <p:cNvSpPr txBox="1"/>
          <p:nvPr/>
        </p:nvSpPr>
        <p:spPr>
          <a:xfrm>
            <a:off x="6045575" y="1811616"/>
            <a:ext cx="2049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/>
              <a:t>Poder ir mejorando mi manera de crear diseños para abarcar la mayor cantidad de usuarios.</a:t>
            </a: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¡Pongámonos en contacto!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64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Escribe algunas oraciones que resuman los próximos pasos que darías en este proyecto y por qué. Siéntete libre de organizar los próximos pasos en una lista de viñetas.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64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4"/>
          <p:cNvSpPr txBox="1"/>
          <p:nvPr/>
        </p:nvSpPr>
        <p:spPr>
          <a:xfrm>
            <a:off x="919075" y="2461800"/>
            <a:ext cx="71361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 quieres darme algun consejo o corregir parte de mi trabajo no dude de contactarme por mi correo electronico: </a:t>
            </a: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pringlesparami@gmail.com </a:t>
            </a: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a traves de la plataforma de coursera.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4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/>
        </p:nvSpPr>
        <p:spPr>
          <a:xfrm>
            <a:off x="2106450" y="2202300"/>
            <a:ext cx="4931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¡Gracias!</a:t>
            </a:r>
            <a:br>
              <a:rPr lang="e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s-CO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s" sz="3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 su grandisoso tiempo prestado</a:t>
            </a:r>
            <a:endParaRPr sz="3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/>
        </p:nvSpPr>
        <p:spPr>
          <a:xfrm>
            <a:off x="313765" y="2225809"/>
            <a:ext cx="4706469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El problema: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Los usuarios que quieren aprender a programar se ven abrumados por la cantidad de contenido que hay: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Falta de familiaridad con la tecnología y desarrollo de aplicaciones.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Dificultad para navegar para conseguir información lineal.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Preocupación por la falta de conocimiento.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 Necesidad de una experiencia de usuario intuitiva y amigable</a:t>
            </a: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Resumen del proyecto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2"/>
          <p:cNvSpPr txBox="1"/>
          <p:nvPr/>
        </p:nvSpPr>
        <p:spPr>
          <a:xfrm>
            <a:off x="5180225" y="2225809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El objetivo: </a:t>
            </a:r>
          </a:p>
          <a:p>
            <a:pPr lvl="1">
              <a:lnSpc>
                <a:spcPct val="150000"/>
              </a:lnSpc>
            </a:pPr>
            <a:r>
              <a:rPr lang="es-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El objetivo de la aplicación es poder brindar cursos o rutas que logren guiar a los estudiantes para lograr su objetivo ayudándole con todas las dudas que puedan tener.</a:t>
            </a:r>
            <a:endParaRPr lang="es-ES"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42"/>
          <p:cNvSpPr/>
          <p:nvPr/>
        </p:nvSpPr>
        <p:spPr>
          <a:xfrm>
            <a:off x="5180225" y="1521834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5292438" y="1641359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2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 txBox="1"/>
          <p:nvPr/>
        </p:nvSpPr>
        <p:spPr>
          <a:xfrm>
            <a:off x="517675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 rol: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 ser director de diseñadores de UX, investigador en UX, etcétera., ya que soy solo yo a cargo de todo.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Resumen del proyecto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43"/>
          <p:cNvSpPr txBox="1"/>
          <p:nvPr/>
        </p:nvSpPr>
        <p:spPr>
          <a:xfrm>
            <a:off x="4572000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Responsabilidades</a:t>
            </a:r>
            <a:r>
              <a:rPr lang="es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Investigar, crear esquemas, realizar diseños y creacion de prototipos asi mismo de ser el encargado de corregir y recaudar informaci</a:t>
            </a:r>
            <a:r>
              <a:rPr lang="es-CO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ó</a:t>
            </a:r>
            <a:r>
              <a:rPr lang="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n. 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3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/>
        </p:nvSpPr>
        <p:spPr>
          <a:xfrm>
            <a:off x="-460025" y="2082300"/>
            <a:ext cx="3704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Entender al usuario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44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Investigación de usuarios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Planteamientos del problema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Mapas de recorrido del usuario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8" name="Google Shape;188;p4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Investigación sobre los usuarios: resumen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45"/>
          <p:cNvSpPr txBox="1"/>
          <p:nvPr/>
        </p:nvSpPr>
        <p:spPr>
          <a:xfrm>
            <a:off x="919075" y="2461800"/>
            <a:ext cx="71361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 investigación de los usuarios se llevó en dos partes una parte por personas de internet y la otra por personas de mi entorno, esto para tener la mayor cantidad de variedad posible, así mismo también tomando notas de las personas para evitar cualquier sesgo.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5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 txBox="1"/>
          <p:nvPr/>
        </p:nvSpPr>
        <p:spPr>
          <a:xfrm>
            <a:off x="517674" y="524350"/>
            <a:ext cx="7099675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Investigación sobre los usuarios: puntos débiles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46"/>
          <p:cNvSpPr txBox="1"/>
          <p:nvPr/>
        </p:nvSpPr>
        <p:spPr>
          <a:xfrm>
            <a:off x="44146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Punto débil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4" name="Google Shape;204;p46"/>
          <p:cNvSpPr txBox="1"/>
          <p:nvPr/>
        </p:nvSpPr>
        <p:spPr>
          <a:xfrm>
            <a:off x="441475" y="2522475"/>
            <a:ext cx="18726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/>
              <a:t>Se verifica que las ideas preconcebidas que tenía limitaban mucho el diseño así que se trata de optar un punto más flexible.</a:t>
            </a:r>
            <a:endParaRPr sz="1200" dirty="0"/>
          </a:p>
        </p:txBody>
      </p:sp>
      <p:sp>
        <p:nvSpPr>
          <p:cNvPr id="205" name="Google Shape;205;p46"/>
          <p:cNvSpPr txBox="1"/>
          <p:nvPr/>
        </p:nvSpPr>
        <p:spPr>
          <a:xfrm>
            <a:off x="258271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Punto débil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2582713" y="2522475"/>
            <a:ext cx="1872600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lvl="0" algn="ctr" rtl="0">
              <a:lnSpc>
                <a:spcPct val="115000"/>
              </a:lnSpc>
            </a:pPr>
            <a:r>
              <a:rPr lang="en-US" sz="1200" dirty="0"/>
              <a:t>Al principio las preguntas no </a:t>
            </a:r>
            <a:r>
              <a:rPr lang="en-US" sz="1200" dirty="0" err="1"/>
              <a:t>estaban</a:t>
            </a:r>
            <a:r>
              <a:rPr lang="en-US" sz="1200" dirty="0"/>
              <a:t> </a:t>
            </a:r>
            <a:r>
              <a:rPr lang="en-US" sz="1200" dirty="0" err="1"/>
              <a:t>muy</a:t>
            </a:r>
            <a:r>
              <a:rPr lang="en-US" sz="1200" dirty="0"/>
              <a:t> </a:t>
            </a:r>
            <a:r>
              <a:rPr lang="en-US" sz="1200" dirty="0" err="1"/>
              <a:t>relacionadas</a:t>
            </a:r>
            <a:r>
              <a:rPr lang="en-US" sz="1200" dirty="0"/>
              <a:t> </a:t>
            </a:r>
            <a:r>
              <a:rPr lang="en-US" sz="1200" dirty="0" err="1"/>
              <a:t>sobre</a:t>
            </a:r>
            <a:r>
              <a:rPr lang="en-US" sz="1200" dirty="0"/>
              <a:t> lo que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verdad</a:t>
            </a:r>
            <a:r>
              <a:rPr lang="en-US" sz="1200" dirty="0"/>
              <a:t> se </a:t>
            </a:r>
            <a:r>
              <a:rPr lang="en-US" sz="1200" dirty="0" err="1"/>
              <a:t>queria</a:t>
            </a:r>
            <a:r>
              <a:rPr lang="en-US" sz="1200" dirty="0"/>
              <a:t> responder lo que con </a:t>
            </a:r>
            <a:r>
              <a:rPr lang="en-US" sz="1200" dirty="0" err="1"/>
              <a:t>llevo</a:t>
            </a:r>
            <a:r>
              <a:rPr lang="en-US" sz="1200" dirty="0"/>
              <a:t> a </a:t>
            </a:r>
            <a:r>
              <a:rPr lang="en-US" sz="1200" dirty="0" err="1"/>
              <a:t>realizar</a:t>
            </a:r>
            <a:r>
              <a:rPr lang="en-US" sz="1200" dirty="0"/>
              <a:t> </a:t>
            </a:r>
            <a:r>
              <a:rPr lang="en-US" sz="1200" dirty="0" err="1"/>
              <a:t>varias</a:t>
            </a:r>
            <a:r>
              <a:rPr lang="en-US" sz="1200" dirty="0"/>
              <a:t> </a:t>
            </a:r>
            <a:r>
              <a:rPr lang="en-US" sz="1200" dirty="0" err="1"/>
              <a:t>veces</a:t>
            </a:r>
            <a:r>
              <a:rPr lang="en-US" sz="1200" dirty="0"/>
              <a:t> una </a:t>
            </a:r>
            <a:r>
              <a:rPr lang="en-US" sz="1200" dirty="0" err="1"/>
              <a:t>entrevista</a:t>
            </a:r>
            <a:r>
              <a:rPr lang="en-US" sz="1200" dirty="0"/>
              <a:t>.</a:t>
            </a:r>
          </a:p>
        </p:txBody>
      </p:sp>
      <p:sp>
        <p:nvSpPr>
          <p:cNvPr id="207" name="Google Shape;207;p46"/>
          <p:cNvSpPr txBox="1"/>
          <p:nvPr/>
        </p:nvSpPr>
        <p:spPr>
          <a:xfrm>
            <a:off x="472396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Punto débil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8" name="Google Shape;208;p46"/>
          <p:cNvSpPr txBox="1"/>
          <p:nvPr/>
        </p:nvSpPr>
        <p:spPr>
          <a:xfrm>
            <a:off x="4723969" y="2522475"/>
            <a:ext cx="18726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lvl="0" algn="ctr" rtl="0">
              <a:lnSpc>
                <a:spcPct val="115000"/>
              </a:lnSpc>
            </a:pPr>
            <a:r>
              <a:rPr lang="es-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Interfaces confusas y poco</a:t>
            </a:r>
          </a:p>
          <a:p>
            <a:pPr lvl="0" algn="ctr" rtl="0">
              <a:lnSpc>
                <a:spcPct val="115000"/>
              </a:lnSpc>
            </a:pPr>
            <a:r>
              <a:rPr lang="es-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intuitivas en las</a:t>
            </a:r>
          </a:p>
          <a:p>
            <a:pPr lvl="0" algn="ctr" rtl="0">
              <a:lnSpc>
                <a:spcPct val="115000"/>
              </a:lnSpc>
            </a:pPr>
            <a:r>
              <a:rPr lang="es-E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aplicaciones para aprender </a:t>
            </a:r>
            <a:r>
              <a:rPr lang="es-CO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200" dirty="0"/>
          </a:p>
        </p:txBody>
      </p:sp>
      <p:sp>
        <p:nvSpPr>
          <p:cNvPr id="209" name="Google Shape;209;p46"/>
          <p:cNvSpPr txBox="1"/>
          <p:nvPr/>
        </p:nvSpPr>
        <p:spPr>
          <a:xfrm>
            <a:off x="686521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Punto débil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0" name="Google Shape;210;p46"/>
          <p:cNvSpPr txBox="1"/>
          <p:nvPr/>
        </p:nvSpPr>
        <p:spPr>
          <a:xfrm>
            <a:off x="6865219" y="2522475"/>
            <a:ext cx="18726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lvl="0" algn="ctr" rtl="0">
              <a:lnSpc>
                <a:spcPct val="115000"/>
              </a:lnSpc>
            </a:pPr>
            <a:r>
              <a:rPr lang="en-US" sz="1200" dirty="0"/>
              <a:t>A la hora de </a:t>
            </a:r>
            <a:r>
              <a:rPr lang="en-US" sz="1200" dirty="0" err="1"/>
              <a:t>diseñar</a:t>
            </a:r>
            <a:r>
              <a:rPr lang="en-US" sz="1200" dirty="0"/>
              <a:t> primero se </a:t>
            </a:r>
            <a:r>
              <a:rPr lang="en-US" sz="1200" dirty="0" err="1"/>
              <a:t>opto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copiar</a:t>
            </a:r>
            <a:r>
              <a:rPr lang="en-US" sz="1200" dirty="0"/>
              <a:t> </a:t>
            </a:r>
            <a:r>
              <a:rPr lang="en-US" sz="1200" dirty="0" err="1"/>
              <a:t>diseños</a:t>
            </a:r>
            <a:r>
              <a:rPr lang="en-US" sz="1200" dirty="0"/>
              <a:t> </a:t>
            </a:r>
            <a:r>
              <a:rPr lang="en-US" sz="1200" dirty="0" err="1"/>
              <a:t>pero</a:t>
            </a:r>
            <a:r>
              <a:rPr lang="en-US" sz="1200" dirty="0"/>
              <a:t> </a:t>
            </a:r>
            <a:r>
              <a:rPr lang="en-US" sz="1200" dirty="0" err="1"/>
              <a:t>dando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algo que no se </a:t>
            </a:r>
            <a:r>
              <a:rPr lang="en-US" sz="1200" dirty="0" err="1"/>
              <a:t>diferenciaba</a:t>
            </a:r>
            <a:r>
              <a:rPr lang="en-US" sz="1200" dirty="0"/>
              <a:t> </a:t>
            </a:r>
            <a:r>
              <a:rPr lang="en-US" sz="1200" dirty="0" err="1"/>
              <a:t>asi</a:t>
            </a:r>
            <a:r>
              <a:rPr lang="en-US" sz="1200" dirty="0"/>
              <a:t> que se </a:t>
            </a:r>
            <a:r>
              <a:rPr lang="en-US" sz="1200" dirty="0" err="1"/>
              <a:t>tomo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camino</a:t>
            </a:r>
            <a:r>
              <a:rPr lang="en-US" sz="1200" dirty="0"/>
              <a:t> de </a:t>
            </a:r>
            <a:r>
              <a:rPr lang="en-US" sz="1200" dirty="0" err="1"/>
              <a:t>incorporar</a:t>
            </a:r>
            <a:r>
              <a:rPr lang="en-US" sz="1200" dirty="0"/>
              <a:t> las ideas de </a:t>
            </a:r>
            <a:r>
              <a:rPr lang="en-US" sz="1200" dirty="0" err="1"/>
              <a:t>los</a:t>
            </a:r>
            <a:r>
              <a:rPr lang="en-US" sz="1200" dirty="0"/>
              <a:t> </a:t>
            </a:r>
            <a:r>
              <a:rPr lang="en-US" sz="1200" dirty="0" err="1"/>
              <a:t>suaurios</a:t>
            </a:r>
            <a:r>
              <a:rPr lang="en-US" sz="1200" dirty="0"/>
              <a:t>.</a:t>
            </a:r>
          </a:p>
        </p:txBody>
      </p:sp>
      <p:sp>
        <p:nvSpPr>
          <p:cNvPr id="211" name="Google Shape;211;p46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2" name="Google Shape;212;p46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3" name="Google Shape;213;p46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4" name="Google Shape;214;p46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rtlCol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/>
        </p:nvSpPr>
        <p:spPr>
          <a:xfrm>
            <a:off x="517675" y="264373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s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Sara Conor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47"/>
          <p:cNvSpPr txBox="1"/>
          <p:nvPr/>
        </p:nvSpPr>
        <p:spPr>
          <a:xfrm>
            <a:off x="517675" y="1674399"/>
            <a:ext cx="2207596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Planteamiento del problema: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Sara es una mujer de 35 años que despues de pasar por un sin </a:t>
            </a:r>
            <a:r>
              <a:rPr lang="es-MX" dirty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</a:t>
            </a:r>
            <a:r>
              <a:rPr lang="es" dirty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 de trabajos decidio enfocarse en lo que le gustaba.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841CB9-2457-4C9C-A4FF-A311C1E26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872" y="1058267"/>
            <a:ext cx="5782988" cy="32643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/>
        </p:nvSpPr>
        <p:spPr>
          <a:xfrm>
            <a:off x="517675" y="264373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s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Jhon tabolta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47"/>
          <p:cNvSpPr txBox="1"/>
          <p:nvPr/>
        </p:nvSpPr>
        <p:spPr>
          <a:xfrm>
            <a:off x="517674" y="1674399"/>
            <a:ext cx="2575149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rtlCol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Planteamiento del problema:</a:t>
            </a:r>
            <a:br>
              <a:rPr lang="es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s" dirty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Samuel se ha visto estancando en la vida y quiere tomar las riendas de esta para avanzar hacia sus metas.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7A0521-9148-47A3-BCDA-85110D95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509" y="980120"/>
            <a:ext cx="5720365" cy="31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322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1081</Words>
  <Application>Microsoft Office PowerPoint</Application>
  <PresentationFormat>Presentación en pantalla (16:9)</PresentationFormat>
  <Paragraphs>131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Google Sans Medium</vt:lpstr>
      <vt:lpstr>Open Sans</vt:lpstr>
      <vt:lpstr>Open Sans SemiBold</vt:lpstr>
      <vt:lpstr>Arial</vt:lpstr>
      <vt:lpstr>Calibri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 master-race</dc:creator>
  <cp:lastModifiedBy>USUARIO</cp:lastModifiedBy>
  <cp:revision>16</cp:revision>
  <dcterms:modified xsi:type="dcterms:W3CDTF">2024-01-09T19:00:20Z</dcterms:modified>
</cp:coreProperties>
</file>